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928EB1-9E1C-4D02-A31F-93A350DC91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507468-EA10-4868-8D43-DAF8B1308A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Position-specific inferred ancestral states in a primate opsin phylogeny and the posterior probabilities of alternative amino acids at that position. See MEGA5 Examples directory for the data file and Nei and Kumar (2000, p. 212–213) for a description of the data. This figure is available in color online and in black and white in print.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Society for Molecular Biology and Evolution.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CF7545-B4A7-4B5B-B1E5-F29CD2D9F7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bev/msr1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Biol Evol</a:t>
            </a:r>
            <a:r>
              <a:rPr lang="en-US" altLang="en-US" sz="1000">
                <a:solidFill>
                  <a:srgbClr val="333333"/>
                </a:solidFill>
              </a:rPr>
              <a:t>, Volume 28, Issue 10, October 2011, Pages 2731–2739,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https://doi.org/10.1093/molbev/msr121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</a:t>
            </a:r>
            <a:r>
              <a:rPr lang="en-US" altLang="en-US" b="0"/>
              <a:t>Position-specific inferred ancestral states in a primate opsin phylogeny and the posterior probabilities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5. Position-specific inferred ancestral states in a primate opsin phylogeny and the posterior probabilities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2024-04-26T11:48:57Z</dcterms:modified>
</cp:coreProperties>
</file>