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25CB9C-3D2F-40D5-837E-A815C41639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A2552C-4E81-47AB-9C02-57DD120BDF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Overlay showing individual output pathways of the right PPC to other clusters displaying significantly different MD values in SCI pain compared with SCI no pain subjects. The hot color scale represents the frequency of subjects displaying an output fiber originating in the PPC. The green shading represents the clusters of significant MD differences derived from the whole-brain analysis. For each fiber pathway, the FA (mean ± SEM) is plotted as a bar graph in the left side of each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06D19F-0373-491B-A5A7-51DF166D9D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1409–1419, </a:t>
            </a:r>
            <a:r>
              <a:rPr lang="en-US" altLang="en-US" sz="1000">
                <a:solidFill>
                  <a:srgbClr val="333333"/>
                </a:solidFill>
                <a:hlinkClick r:id="rId3"/>
              </a:rPr>
              <a:t>https://doi.org/10.1093/cercor/bhp205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Overlay showing individual output pathways of the right PPC to other clusters displaying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Overlay showing individual output pathways of the right PPC to other clusters displaying significantly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2024-04-26T18:33:13Z</dcterms:modified>
</cp:coreProperties>
</file>