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7CEC7F-C5E6-48B3-856F-3D44483DE7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07CDC-6B72-426C-9193-6C25C51EBF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by sample t-tests for the comparison: without interference versus with interference, separately for high load (top row) and low load (bottom row). Dotted horizontal lines indicate the 95% α-significance level (two-sided). A left frontal electrode (T1) is shown on the left and a right frontal electrode (T2) is shown on the right. Black arrows denote the negative t-test values at frontal sites that reflect an earlier, hence stronger positive ERP component at the time of the peak in the condition with interference (as in Figure 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79E96-6DB9-4933-8F55-E3F10BDAFD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1075–1087,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Sample by sample t-tests for the comparison: without interference versus with interference, separately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Sample by sample t-tests for the comparison: without interference versus with interference, separately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2024-04-26T23:46:32Z</dcterms:modified>
</cp:coreProperties>
</file>