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063AB6-DB89-4C9D-8286-502754C4EF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2D20A-4F7F-4EF6-A45B-FFA17619D2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Visible window sizes versus number of objects. Reaction times for different visible windows are plotted as a function of number of objects for the color/shape tasks (A and B), the balloon tasks (C and D), and the character tasks (E and F). The pop-out tasks are in the left panel and the serial tasks are in the right panel. Visible windows are color coded and labeled in the figures.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A9025-A673-408D-9CEC-D371336078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3, March 2016, Pages 1242–1254,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Visible window sizes versus number of objects. Reaction times for different visible windows are plotted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Visible window sizes versus number of objects. Reaction times for different visible windows are plotted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2024-04-27T02:13:56Z</dcterms:modified>
</cp:coreProperties>
</file>