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E179D9-73CC-4EBE-A0A3-15DE2FDF84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25D181-6061-4E73-B183-6357F2441B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Relationships between competencies, foundational knowledge, practice standards, and application context.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American Medical Informatics Association.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120B11-F82E-4D70-82A6-7B758E2961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Types of studies for which respondents manage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American Medical Informatics Association.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120B11-F82E-4D70-82A6-7B758E29614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Types of data managed by respondents.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American Medical Informatics Association.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120B11-F82E-4D70-82A6-7B758E29614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Job tasks indicated by respondents.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American Medical Informatics Association.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120B11-F82E-4D70-82A6-7B758E29614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mia/ocw1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mia/ocw1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amia/ocw1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amia/ocw1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24, Issue 4, July 2017, Pages 737–745,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https://doi.org/10.1093/jamia/ocw179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Relationships between competencies, foundational knowledge, practice standards, and application context.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882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24, Issue 4, July 2017, Pages 737–745,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https://doi.org/10.1093/jamia/ocw179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Types of studies for which respondents manage data.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890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24, Issue 4, July 2017, Pages 737–745,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https://doi.org/10.1093/jamia/ocw179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Types of data managed by respondents.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384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24, Issue 4, July 2017, Pages 737–745,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https://doi.org/10.1093/jamia/ocw179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Job tasks indicated by respondents.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307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Relationships between competencies, foundational knowledge, practice standards, and application context.
</vt:lpstr>
      <vt:lpstr>Figure 2. Types of studies for which respondents manage data.
</vt:lpstr>
      <vt:lpstr>Figure 3. Types of data managed by respondents.
</vt:lpstr>
      <vt:lpstr>Figure 4. Job tasks indicated by respondents.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2024-04-26T03:27:04Z</dcterms:modified>
</cp:coreProperties>
</file>