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B859A-0345-4367-87F3-DAD9F023BA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0DD1F-8E5B-4CD9-9738-8219007F76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45296-C68C-49BF-AAB2-2D3A0FB073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2024-04-26T13:58:09Z</dcterms:modified>
</cp:coreProperties>
</file>