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432F68-3631-479B-B2E4-B49F9B2C50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E9BBBD-ABE4-4E91-837C-029BA2A797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computer rendered facial images predicted from genomic data to subject's actual photograph. Methodology described in Claes et al., Modeling 3D Facial Shape from DNA, 10 PLoS Genet (2014). Image provided by and used with the permission of Dr. Mark Shriver, Pennsylvania State University Department of Anthropology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Duke University School of Law, Harvard Law School, Oxford University Press, and Stanford Law School.This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AF379-DA89-4BC0-A137-8D7A0C67E2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lb/lsw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Biosci</a:t>
            </a:r>
            <a:r>
              <a:rPr lang="en-US" altLang="en-US" sz="1000">
                <a:solidFill>
                  <a:srgbClr val="333333"/>
                </a:solidFill>
              </a:rPr>
              <a:t>, Volume 4, Issue 1, April 2017, Pages 94–132, </a:t>
            </a:r>
            <a:r>
              <a:rPr lang="en-US" altLang="en-US" sz="1000">
                <a:solidFill>
                  <a:srgbClr val="333333"/>
                </a:solidFill>
                <a:hlinkClick r:id="rId3"/>
              </a:rPr>
              <a:t>https://doi.org/10.1093/jlb/lsw061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computer rendered facial images predicted from genomic data to subject's actual photograph.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45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Comparison of computer rendered facial images predicted from genomic data to subject's actual photograph.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2024-04-26T22:16:33Z</dcterms:modified>
</cp:coreProperties>
</file>