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F3A02-875A-4871-AF0D-136DC6DA58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49F74-14C7-41BA-96A6-23FE4C10D9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model of issues impacting development of expectancy and how brain outputs may produce a placebo effect.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CC736-4F50-4F36-8144-724AB67845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11, November 2008, Pages 2812–2823,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Theoretical model of issues impacting development of expectancy and how brain outputs may produce a placebo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58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Theoretical model of issues impacting development of expectancy and how brain outputs may produce a placebo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2024-04-26T22:00:52Z</dcterms:modified>
</cp:coreProperties>
</file>