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2FD03-040D-414D-B889-FEE6BDAE4B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F4C723-740F-4F9B-8F77-93D684AE14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974BE-1D38-4D1B-A318-2255F8B9AE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2024-04-26T17:37:32Z</dcterms:modified>
</cp:coreProperties>
</file>