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EE5326-E2DA-412F-997B-0596FCF60F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E1F2F6-D886-4579-99DF-4D965EAAD1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210EF9-D7C0-4D6A-B5F9-1B8A4E0049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2024-04-26T09:37:49Z</dcterms:modified>
</cp:coreProperties>
</file>