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4027D3-0A1F-46F3-82E7-5BB848B5092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D24A70-84E9-41A1-9F8A-C2BBEFD5FA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Concentration of tubewell ownership. Note: Cumulative proportion of households owning tubewells at each percentile of landownership distribution for India (2004 IHDS-I) and Punjab, Pakistan (1994 and 2004 Agricultural Machinery Census).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International Bank for Reconstruction and Development / THE WORLD BANK.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5291C6-37EC-4DBD-9F9A-7E6F3DAFA9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wbro/lkw0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World Bank Res Obs</a:t>
            </a:r>
            <a:r>
              <a:rPr lang="en-US" altLang="en-US" sz="1000">
                <a:solidFill>
                  <a:srgbClr val="333333"/>
                </a:solidFill>
              </a:rPr>
              <a:t>, Volume 32, Issue 1, February 2017, Pages 1–20,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https://doi.org/10.1093/wbro/lkw008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Concentration of tubewell ownership. Note: Cumulative proportion of households owning tubewells at each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Concentration of tubewell ownership. Note: Cumulative proportion of households owning tubewells at each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2024-09-19T08:18:05Z</dcterms:modified>
</cp:coreProperties>
</file>