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E24AF6-E251-493D-A31D-E3B925A29C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372F79-8044-432F-AAEA-314C10AB0E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Concentration of tubewell ownership. Note: Cumulative proportion of households owning tubewells at each percentile of landownership distribution for India (2004 IHDS-I) and Punjab, Pakistan (1994 and 2004 Agricultural Machinery Census).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on behalf of the International Bank for Reconstruction and Development / THE WORLD BANK.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ABC66A-BBFA-4DFF-A1EF-0565F3FCD3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wbro/lkw0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World Bank Res Obs</a:t>
            </a:r>
            <a:r>
              <a:rPr lang="en-US" altLang="en-US" sz="1000">
                <a:solidFill>
                  <a:srgbClr val="333333"/>
                </a:solidFill>
              </a:rPr>
              <a:t>, Volume 32, Issue 1, February 2017, Pages 1–20,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https://doi.org/10.1093/wbro/lkw008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Concentration of tubewell ownership. Note: Cumulative proportion of households owning tubewells at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Concentration of tubewell ownership. Note: Cumulative proportion of households owning tubewells at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2024-09-20T01:30:10Z</dcterms:modified>
</cp:coreProperties>
</file>