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46702-3703-43D1-AF7A-D3B4174039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2A41D-2F8E-4E30-B4F4-FFFD77F712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74ED7-7767-416E-B0C3-5EEFEA54CE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2024-09-18T22:25:56Z</dcterms:modified>
</cp:coreProperties>
</file>