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2A0020-5983-43D0-8ED3-630D95AB242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F1E64A-187B-4BAE-8FC5-C43CEDC0060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3C5B95-0DF6-4310-BE19-4A120E6E671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2024-09-20T04:54:29Z</dcterms:modified>
</cp:coreProperties>
</file>