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E7993-59C6-4937-8A42-D7AB985622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8ECE2C-E8B7-403E-B442-9523A9B61B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Mechanisms involved in platelet dysfunction and prothrombotic status in diabetes mellitus patients. ADP, adenosine diphosphate; CA++, calcium; GP, glycoprotein; IRS, insulin receptor substrate; NO, nitric oxide; PGI2, prostacycline; PKC, protein kinase C; ROS/NOS, reactive oxygen and nitrogen species; TF, tissue factor; H2O, water. Adapted with permission from Ferreiro and Angiolillo.7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AB7F7-8CA6-4DD5-8B02-4FF2A73E5D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22, November 2011, Pages 2748–2757,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Mechanisms involved in platelet dysfunction and prothrombotic status in diabetes mellitus patients. ADP,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Mechanisms involved in platelet dysfunction and prothrombotic status in diabetes mellitus patients. ADP,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2024-04-26T15:42:38Z</dcterms:modified>
</cp:coreProperties>
</file>