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593A9-B686-4B44-AD5E-92F77B3B7A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EC318-AA10-4098-B841-A06A5D46A6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766164-04EB-43EC-A948-824C0AD53B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2024-04-27T03:25:38Z</dcterms:modified>
</cp:coreProperties>
</file>