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BB33EC-2F85-4B81-8FC1-62609E329D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40091-BEC4-4C0E-A582-A8F9586E92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examples of composite reconstructions of terminal label surrounding single columnar injections of biocytin involving layers 2/3 and 4B/upper 4Cα, obtained by overlaying serial tangential sections of macaque monkey V1. Black bars: terminal zones in layers 4B/upper 4Cα. Gray patches: terminal label in layers 2/3. Hatched circles: tracer uptake zone in layers 2/3. Unbroken circles: tracer uptake zone in layer 4B/upper 4Cα. Note the overlap of the layer 2/3 patches with the layer 4B/upper 4Cα terminal bars. These two cases showed no regular alignment with the CO blobs [not shown (A. Angelucci, J.B. Levitt, P. Adorjan, Y. Zheng, L. Sincich, N. McLoughlin, G.G. Blasdel and J.S. Lund, unpublished data)]. Scale bar: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FD2C8-66D6-43A4-AFB6-057FB314BA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.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2003, Pages 15–24,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Two examples of composite reconstructions of terminal label surrounding single columnar injections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Two examples of composite reconstructions of terminal label surrounding single columnar injections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2024-04-26T22:56:55Z</dcterms:modified>
</cp:coreProperties>
</file>