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AC1F13-1949-4FA9-84AE-DDF7D19F7F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61FFB-AA7E-4E6E-9D5A-2B2919B439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Differences and similarities between feature profiles of types 1 and 2 diabetes. Typical features and scores of types 1 and 2 diabetes are shown. The background colors of each association reflect the P-value. Type 1 diabetes is an autoimmune disorder, whereas type 2 diabetes is a metabolic disorder. These profiles clarify the differences between the features of these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B4FBC-1F94-45AE-9D7F-D54216D3AD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p4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suppl_2, 1 July 2009, Pages W166–W169,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https://doi.org/10.1093/nar/gkp483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Differences and similarities between feature profiles of types 1 and 2 diabetes. Typical features and scores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673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Differences and similarities between feature profiles of types 1 and 2 diabetes. Typical features and scores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2024-04-26T17:24:57Z</dcterms:modified>
</cp:coreProperties>
</file>