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F7618-8397-4454-9DE6-DC74B91390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5677D-BBB9-43D5-BC02-08D783F42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36755-1696-467E-BC9A-A7A227C102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2024-04-26T21:42:08Z</dcterms:modified>
</cp:coreProperties>
</file>