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4321A-34BC-4F4C-915C-5568ADA69A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6507E0-FF3B-4777-B70F-2B7F9EA0F5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schema.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B6574E-07BB-40D6-B825-D5945B26C9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Recruitment consort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B6574E-07BB-40D6-B825-D5945B26C98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5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s5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2013, Pages 776–783,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https://doi.org/10.1093/annonc/mds515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Trial schema.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85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2013, Pages 776–783,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https://doi.org/10.1093/annonc/mds515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Recruitment consort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20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Trial schema.
</vt:lpstr>
      <vt:lpstr>Figure 2. Recruitment consort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2024-04-26T13:29:24Z</dcterms:modified>
</cp:coreProperties>
</file>