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419B5DA-F330-4B18-BB94-B6E68AD8B4C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D32E92B-C33D-4BFA-91F5-EC9E1B45F82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Hα image of the 30 Doradus nebula taken with EMMI at the NTT. The position and the length of the slit (330 arcsec) used in the echelle observations are shown. Several characteristic regions of the spectrum are indicated.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1999 RAS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A289F9E-4685-41C1-B751-92B5490DC3E3}"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Long-slit echelle spectrum of 30 Doradus taken with EMMI at the NTT. The slit is oriented east-west, as indicated in Fig. 1. A number of characteristic regions of the spectrum are labelled with references to the direct image. Tracings of the sum of all spectral rows within these subregions (indicated by horizontal lines above and below the label for each region) are also shown together with multiple Gaussian fits. Notice the large range in peak intensities of more than a factor of 30 from F to H.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1999 RAS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A289F9E-4685-41C1-B751-92B5490DC3E3}"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Representative line profiles at several positions along the slit. Each tracing corresponds to the average of 2–7 lines, and thus preserves the full spatial resolution of the original 2D spectrum. Multiple Gaussian fits are plotted with each cut. Notice that the broad component is present in all tracings.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1999 RAS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A289F9E-4685-41C1-B751-92B5490DC3E3}"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Integrated H α profile from Chu &amp; Kennicutt (1994). The profile is very well fitted by two Gaussians of widths 26 and 45.5kms−1.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1999 RAS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A289F9E-4685-41C1-B751-92B5490DC3E3}"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46/j.1365-8711.1999.02114.x"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46/j.1365-8711.1999.02114.x"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46/j.1365-8711.1999.02114.x"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46/j.1365-8711.1999.02114.x" TargetMode="External" /><Relationship Id="rId4" Type="http://schemas.openxmlformats.org/officeDocument/2006/relationships/image" Target="../media/image1.png" /><Relationship Id="rId5" Type="http://schemas.openxmlformats.org/officeDocument/2006/relationships/image" Target="../media/image5.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Mon Not R Astron Soc</a:t>
            </a:r>
            <a:r>
              <a:rPr lang="en-US" altLang="en-US" sz="1000">
                <a:solidFill>
                  <a:srgbClr val="333333"/>
                </a:solidFill>
              </a:rPr>
              <a:t>, Volume 302, Issue 4, February 1999, Pages 677–683, </a:t>
            </a:r>
            <a:r>
              <a:rPr lang="en-US" altLang="en-US" sz="1000">
                <a:solidFill>
                  <a:srgbClr val="333333"/>
                </a:solidFill>
                <a:hlinkClick r:id="rId3"/>
              </a:rPr>
              <a:t>https://doi.org/10.1046/j.1365-8711.1999.02114.x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Hα image of the 30 Doradus nebula taken with EMMI at the NTT. The position and the length of the slit (330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006600" y="1371600"/>
            <a:ext cx="5120523"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Mon Not R Astron Soc</a:t>
            </a:r>
            <a:r>
              <a:rPr lang="en-US" altLang="en-US" sz="1000">
                <a:solidFill>
                  <a:srgbClr val="333333"/>
                </a:solidFill>
              </a:rPr>
              <a:t>, Volume 302, Issue 4, February 1999, Pages 677–683, </a:t>
            </a:r>
            <a:r>
              <a:rPr lang="en-US" altLang="en-US" sz="1000">
                <a:solidFill>
                  <a:srgbClr val="333333"/>
                </a:solidFill>
                <a:hlinkClick r:id="rId3"/>
              </a:rPr>
              <a:t>https://doi.org/10.1046/j.1365-8711.1999.02114.x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Long-slit echelle spectrum of 30 Doradus taken with EMMI at the NTT. The slit is oriented east-west, as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857500" y="1371600"/>
            <a:ext cx="3437382"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Mon Not R Astron Soc</a:t>
            </a:r>
            <a:r>
              <a:rPr lang="en-US" altLang="en-US" sz="1000">
                <a:solidFill>
                  <a:srgbClr val="333333"/>
                </a:solidFill>
              </a:rPr>
              <a:t>, Volume 302, Issue 4, February 1999, Pages 677–683, </a:t>
            </a:r>
            <a:r>
              <a:rPr lang="en-US" altLang="en-US" sz="1000">
                <a:solidFill>
                  <a:srgbClr val="333333"/>
                </a:solidFill>
                <a:hlinkClick r:id="rId3"/>
              </a:rPr>
              <a:t>https://doi.org/10.1046/j.1365-8711.1999.02114.x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Representative line profiles at several positions along the slit. Each tracing corresponds to the average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68600" y="1371600"/>
            <a:ext cx="3600831"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Mon Not R Astron Soc</a:t>
            </a:r>
            <a:r>
              <a:rPr lang="en-US" altLang="en-US" sz="1000">
                <a:solidFill>
                  <a:srgbClr val="333333"/>
                </a:solidFill>
              </a:rPr>
              <a:t>, Volume 302, Issue 4, February 1999, Pages 677–683, </a:t>
            </a:r>
            <a:r>
              <a:rPr lang="en-US" altLang="en-US" sz="1000">
                <a:solidFill>
                  <a:srgbClr val="333333"/>
                </a:solidFill>
                <a:hlinkClick r:id="rId3"/>
              </a:rPr>
              <a:t>https://doi.org/10.1046/j.1365-8711.1999.02114.x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Integrated H α profile from Chu &amp; Kennicutt (1994). The profile is very well fitted by two Gaussians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892300" y="1371600"/>
            <a:ext cx="5352809"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Figure 1. Hα image of the 30 Doradus nebula taken with EMMI at the NTT. The position and the length of the slit (330 ...</vt:lpstr>
      <vt:lpstr>Figure 2. Long-slit echelle spectrum of 30 Doradus taken with EMMI at the NTT. The slit is oriented east-west, as ...</vt:lpstr>
      <vt:lpstr>Figure 3. Representative line profiles at several positions along the slit. Each tracing corresponds to the average of ...</vt:lpstr>
      <vt:lpstr>Figure 4. Integrated H α profile from Chu &amp; Kennicutt (1994). The profile is very well fitted by two Gaussians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2024-09-20T03:20:16Z</dcterms:modified>
</cp:coreProperties>
</file>