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996BEA-11E0-4F48-8B77-1F20DA0D58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FEE8EB-5EC5-4A29-A041-81AEF8EA52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Schema. A randomized controlled trial comparing primary tumour resection plus systemic therapy with systemic therapy alone in metastatic breast cancer (PRIM-BC): Japan Clinical Oncology Group Study JCOG1017. ER, estrogen receptor; HER2, human epidermal growth factor receptor type-2; PTX, paclitaxel; PD, progressive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E277E-6055-4D07-AD8B-5DF8E87B67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s1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2012, Pages 970–973,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Study Schema. A randomized controlled trial comparing primary tumour resection plus systemic therapy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520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Study Schema. A randomized controlled trial comparing primary tumour resection plus systemic therapy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2024-04-27T05:04:29Z</dcterms:modified>
</cp:coreProperties>
</file>