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5DFDB2-4600-4553-8016-6C9121724B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B001DA-3EF4-4347-BEFE-DA5B694B0E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UKIRT spectra of Sakurai's Object on 2003 September 8, 2004 June 10, 2005 August 3 and 2007 June 2. Gaps occur in the data due to strong telluric absorption. (b) The same UKIRT spectra shown in (a), with 2005 and 2007 spectra scaled up by a factor of 14 to aid comparison of continuum shapes. Spectra from 2004, 2005 and 2007 have been offset vertically by −1, −3 and −3 × 10−13 W m−2 μm−1, respectively. (c) An enlargement of (b) over the spectral range of the 12CO P-branch and 13CO R-branch lines. The 2003 and 2004 spectra are interpolated between 4.64 and 4.68 μm because of two strong hydrogen absorption lines in the spectrum of the A2 calibration star.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Authors.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C90B52-7E04-46F1-AF42-E866CBFF29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UKIRT echelle spectrum of CO (1–0) absorption in Sakurai's Object from 2004 June 10. 12CO P-branch and 13CO R-branch lines are labelled; the wavelengths of the lines are for a stellar radial velocity of +115 km s−1 and peak absorption at a heliocentric velocity of −270 km s−1. The smooth red line superimposed upon the spectrum corresponds to a spherical shell model spectrum consisting solely of 12C16O.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Authors.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C90B52-7E04-46F1-AF42-E866CBFF293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Spherically symmetric shell model CO spectra superimposed upon the 2004 June UKIRT echelle spectrum. Plots correspond to 12C/13C ratios of 10 (green dashed line), 1 (blue dotted line) and the best fit of 12C/13C = 3.5 (solid red line).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Authors.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C90B52-7E04-46F1-AF42-E866CBFF2930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8.141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365-2966.2008.141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365-2966.2008.141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393, Issue 1, February 2009, Pages 108–112,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https://doi.org/10.1111/j.1365-2966.2008.14135.x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(a) UKIRT spectra of Sakurai's Object on 2003 September 8, 2004 June 10, 2005 August 3 and 2007 June 2. Gaps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30600" y="1371600"/>
            <a:ext cx="208954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393, Issue 1, February 2009, Pages 108–112,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https://doi.org/10.1111/j.1365-2966.2008.14135.x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UKIRT echelle spectrum of CO (1–0) absorption in Sakurai's Object from 2004 June 10. </a:t>
            </a:r>
            <a:r>
              <a:rPr lang="en-US" altLang="en-US" b="0" baseline="30000"/>
              <a:t>12</a:t>
            </a:r>
            <a:r>
              <a:rPr lang="en-US" altLang="en-US" b="0"/>
              <a:t>CO P-branch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2656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393, Issue 1, February 2009, Pages 108–112,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https://doi.org/10.1111/j.1365-2966.2008.14135.x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Spherically symmetric shell model CO spectra superimposed upon the 2004 June UKIRT echelle spectrum. Plots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7609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(a) UKIRT spectra of Sakurai's Object on 2003 September 8, 2004 June 10, 2005 August 3 and 2007 June 2. Gaps ...</vt:lpstr>
      <vt:lpstr>Figure 2 UKIRT echelle spectrum of CO (1–0) absorption in Sakurai's Object from 2004 June 10. 12CO P-branch ...</vt:lpstr>
      <vt:lpstr>Figure 3 Spherically symmetric shell model CO spectra superimposed upon the 2004 June UKIRT echelle spectrum. Plots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2024-09-19T06:31:13Z</dcterms:modified>
</cp:coreProperties>
</file>