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7CC263-3B15-4976-B314-7A1E6CC79C1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9758FE-3E7B-4FE3-89BF-39285F379B5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China’s Partner Countries by Type of Partnership (1993–2015).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Institute of International Relations, Tsinghua University.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29CCB-3766-46A4-97DE-8D9802796B5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Partnerships’ Impact on UNGA Voting Similarity. Notes: Voting similarity is based on UNGA roll-call votes. The index ranges from −1 (least similar interests) to + 1 (most similar interests). Policy issues are coded based on Voeten (2013), and by the author in the case of human rights issues. For data sources and the calculation of the similarity index see Häge (2011) and Strüver (2016). The partner countries are classified in four categories: No P = years with no partnership agreement; P = partnership years; SP = strategic partnership years; CSP = comprehensive strategic partnership years. The dashed horizontal line shows the global mean of respective measurements for all countries in the dataset.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Institute of International Relations, Tsinghua University.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29CCB-3766-46A4-97DE-8D9802796B5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Marginal Effects of the Main Independent Variables on Partner Choice.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Institute of International Relations, Tsinghua University.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29CCB-3766-46A4-97DE-8D9802796B5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Marginal Effects of Ideological Affinities on Partner Choice.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Institute of International Relations, Tsinghua University.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29CCB-3766-46A4-97DE-8D9802796B5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Partnerships’ Impact on Merchandise and Arms Trade. Notes: Trade dependence measures the ratio of a country’s merchandise trade with China to total trade. Trade importance, in contrast, measures the relative importance of a country to China’s overall trade. Data sources are provided in the data section of this article. Partner countries are classified in four categories: No P = years with no partnership agreement; P = partnership years; SP = strategic partnership years; CSP = comprehensive strategic partnership years. The dashed horizontal line shows the global mean of the respective measurement for all countries in the dataset.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Institute of International Relations, Tsinghua University.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D29CCB-3766-46A4-97DE-8D9802796B5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jip/pow0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jip/pow0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jip/pow0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jip/pow0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jip/pow0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Chinese Journal of International Politics</a:t>
            </a:r>
            <a:r>
              <a:rPr lang="en-US" altLang="en-US" sz="1000">
                <a:solidFill>
                  <a:srgbClr val="333333"/>
                </a:solidFill>
              </a:rPr>
              <a:t>, Volume 10, Issue 1, Spring 2017, Pages 31–65, </a:t>
            </a:r>
            <a:r>
              <a:rPr lang="en-US" altLang="en-US" sz="1000">
                <a:solidFill>
                  <a:srgbClr val="333333"/>
                </a:solidFill>
                <a:hlinkClick r:id="rId3"/>
              </a:rPr>
              <a:t>https://doi.org/10.1093/cjip/pow015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China’s Partner Countries by Type of Partnership (1993–2015).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341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Chinese Journal of International Politics</a:t>
            </a:r>
            <a:r>
              <a:rPr lang="en-US" altLang="en-US" sz="1000">
                <a:solidFill>
                  <a:srgbClr val="333333"/>
                </a:solidFill>
              </a:rPr>
              <a:t>, Volume 10, Issue 1, Spring 2017, Pages 31–65, </a:t>
            </a:r>
            <a:r>
              <a:rPr lang="en-US" altLang="en-US" sz="1000">
                <a:solidFill>
                  <a:srgbClr val="333333"/>
                </a:solidFill>
                <a:hlinkClick r:id="rId3"/>
              </a:rPr>
              <a:t>https://doi.org/10.1093/cjip/pow015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Partnerships’ Impact on UNGA Voting Similarity. Notes: Voting similarity is based on UNGA roll-call votes.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763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Chinese Journal of International Politics</a:t>
            </a:r>
            <a:r>
              <a:rPr lang="en-US" altLang="en-US" sz="1000">
                <a:solidFill>
                  <a:srgbClr val="333333"/>
                </a:solidFill>
              </a:rPr>
              <a:t>, Volume 10, Issue 1, Spring 2017, Pages 31–65, </a:t>
            </a:r>
            <a:r>
              <a:rPr lang="en-US" altLang="en-US" sz="1000">
                <a:solidFill>
                  <a:srgbClr val="333333"/>
                </a:solidFill>
                <a:hlinkClick r:id="rId3"/>
              </a:rPr>
              <a:t>https://doi.org/10.1093/cjip/pow015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Marginal Effects of the Main Independent Variables on Partner Choice.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869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Chinese Journal of International Politics</a:t>
            </a:r>
            <a:r>
              <a:rPr lang="en-US" altLang="en-US" sz="1000">
                <a:solidFill>
                  <a:srgbClr val="333333"/>
                </a:solidFill>
              </a:rPr>
              <a:t>, Volume 10, Issue 1, Spring 2017, Pages 31–65, </a:t>
            </a:r>
            <a:r>
              <a:rPr lang="en-US" altLang="en-US" sz="1000">
                <a:solidFill>
                  <a:srgbClr val="333333"/>
                </a:solidFill>
                <a:hlinkClick r:id="rId3"/>
              </a:rPr>
              <a:t>https://doi.org/10.1093/cjip/pow015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Marginal Effects of Ideological Affinities on Partner Choice.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7773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Chinese Journal of International Politics</a:t>
            </a:r>
            <a:r>
              <a:rPr lang="en-US" altLang="en-US" sz="1000">
                <a:solidFill>
                  <a:srgbClr val="333333"/>
                </a:solidFill>
              </a:rPr>
              <a:t>, Volume 10, Issue 1, Spring 2017, Pages 31–65, </a:t>
            </a:r>
            <a:r>
              <a:rPr lang="en-US" altLang="en-US" sz="1000">
                <a:solidFill>
                  <a:srgbClr val="333333"/>
                </a:solidFill>
                <a:hlinkClick r:id="rId3"/>
              </a:rPr>
              <a:t>https://doi.org/10.1093/cjip/pow015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Partnerships’ Impact on Merchandise and Arms Trade. Notes: Trade dependence measures the ratio of a country’s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5242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China’s Partner Countries by Type of Partnership (1993–2015).
</vt:lpstr>
      <vt:lpstr>Fig. 4 Partnerships’ Impact on UNGA Voting Similarity. Notes: Voting similarity is based on UNGA roll-call votes. ...</vt:lpstr>
      <vt:lpstr>Fig. 2 Marginal Effects of the Main Independent Variables on Partner Choice.
</vt:lpstr>
      <vt:lpstr>Fig. 3 Marginal Effects of Ideological Affinities on Partner Choice.
</vt:lpstr>
      <vt:lpstr>Fig. 5 Partnerships’ Impact on Merchandise and Arms Trade. Notes: Trade dependence measures the ratio of a country’s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2024-04-26T18:49:28Z</dcterms:modified>
</cp:coreProperties>
</file>