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2AA754-9C25-419C-B6F1-0677B172D4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073DD9-4F63-4549-95B0-8B6CD21D45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Pns10 tubules in cultured leafhopper cells. (a) Tubule in cytoplasm. Black dots are RDV particles. (b) Tubule surrounded by plasma membrane. (c) Tubule without plasma membrane. These snapshots were taken of the same specimen. Bars in a, b, and c: 50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3AC737-3E34-4E10-B3CE-589F3530210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Nontilted image of the region used for tomography. (a) Small black dots are colloidal gold as described in Methods. Three sections through the 3D map reconstructed from the dual-tilt series (b, c, d). The 3D map was cut parallel to the nontilted sample at z = 42 nm (b), 69 nm (c), and 81 nm (d). The thickness of the 3D map along the z-axis is 130 nm. (e) is cut parallel to the long axis of the left Pns10 tubule as a broken red line at (c) showing the position of the slice. Docking of the RDV model (yellow) made from the PDB data into the segmented model generated by tomographic reconstruction (f). Red and blue region represents Pns10 tubule and plasma membrane, respectively. Bars in a, b, c, and d: 50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3AC737-3E34-4E10-B3CE-589F3530210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Reconstructed Pns10 tubule in vitro (inset) was Fourier-transformed. Strong white layer lines, as indicated by arrows, are located at the X shape, representing helical symmetry, even though the tubule was flattened during the staining process. Bar in inset: 100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3AC737-3E34-4E10-B3CE-589F3530210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micro/dfm0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micro/dfm0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micro/dfm00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Electron Microsc (Tokyo)</a:t>
            </a:r>
            <a:r>
              <a:rPr lang="en-US" altLang="en-US" sz="1000">
                <a:solidFill>
                  <a:srgbClr val="333333"/>
                </a:solidFill>
              </a:rPr>
              <a:t>, Volume 56, Issue 3, June 2007, Pages 77–81, </a:t>
            </a:r>
            <a:r>
              <a:rPr lang="en-US" altLang="en-US" sz="1000">
                <a:solidFill>
                  <a:srgbClr val="333333"/>
                </a:solidFill>
                <a:hlinkClick r:id="rId3"/>
              </a:rPr>
              <a:t>https://doi.org/10.1093/jmicro/dfm009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Pns10 tubules in cultured leafhopper cells. (a) Tubule in cytoplasm. Black dots are RDV particles. (b) Tubule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802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Electron Microsc (Tokyo)</a:t>
            </a:r>
            <a:r>
              <a:rPr lang="en-US" altLang="en-US" sz="1000">
                <a:solidFill>
                  <a:srgbClr val="333333"/>
                </a:solidFill>
              </a:rPr>
              <a:t>, Volume 56, Issue 3, June 2007, Pages 77–81, </a:t>
            </a:r>
            <a:r>
              <a:rPr lang="en-US" altLang="en-US" sz="1000">
                <a:solidFill>
                  <a:srgbClr val="333333"/>
                </a:solidFill>
                <a:hlinkClick r:id="rId3"/>
              </a:rPr>
              <a:t>https://doi.org/10.1093/jmicro/dfm009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Nontilted image of the region used for tomography. (a) Small black dots are colloidal gold as described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38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Electron Microsc (Tokyo)</a:t>
            </a:r>
            <a:r>
              <a:rPr lang="en-US" altLang="en-US" sz="1000">
                <a:solidFill>
                  <a:srgbClr val="333333"/>
                </a:solidFill>
              </a:rPr>
              <a:t>, Volume 56, Issue 3, June 2007, Pages 77–81, </a:t>
            </a:r>
            <a:r>
              <a:rPr lang="en-US" altLang="en-US" sz="1000">
                <a:solidFill>
                  <a:srgbClr val="333333"/>
                </a:solidFill>
                <a:hlinkClick r:id="rId3"/>
              </a:rPr>
              <a:t>https://doi.org/10.1093/jmicro/dfm009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Reconstructed Pns10 tubule in vitro (inset) was Fourier-transformed. Strong white layer lines, as indicated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67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Pns10 tubules in cultured leafhopper cells. (a) Tubule in cytoplasm. Black dots are RDV particles. (b) Tubule ...</vt:lpstr>
      <vt:lpstr>Fig. 2.  Nontilted image of the region used for tomography. (a) Small black dots are colloidal gold as described in ...</vt:lpstr>
      <vt:lpstr>Fig. 3.  Reconstructed Pns10 tubule in vitro (inset) was Fourier-transformed. Strong white layer lines, as indicated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2024-04-27T01:13:38Z</dcterms:modified>
</cp:coreProperties>
</file>