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359A50-E2CF-4C8A-9880-89C5B22582A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204D97-8AA3-4E64-A11C-EE1A38E7FD3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07F203-6221-4115-AE7D-D79920DADCA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2024-04-26T21:53:17Z</dcterms:modified>
</cp:coreProperties>
</file>