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EC5FA8-EE13-460C-B6D6-AD01D7B0AB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D6870C-094F-4083-A236-BA94ED4B0C3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Structural magnetic resonance images (axial T2-weighted, z = 22 mm above the bicommissural plane) (A) for patients with mild (TSA, female, left panel; and RUL, female, middle panel; light arrows point to the gliosis in the WM) and more severe (SMA, male, right panel) PVL and (B) for representative controls DHE (healthy term-born adolescent, male, left panel) and KRO (adolescent who was born premature, male, right panel) without signs of brain abnormalities. TSA, RUL, SMA, DHE, and KRO are codes for patients' names.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D59787-52F5-49FB-8FC2-EB80A02E94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2, February 2007, Pages 363–369, </a:t>
            </a:r>
            <a:r>
              <a:rPr lang="en-US" altLang="en-US" sz="1000">
                <a:solidFill>
                  <a:srgbClr val="333333"/>
                </a:solidFill>
                <a:hlinkClick r:id="rId3"/>
              </a:rPr>
              <a:t>https://doi.org/10.1093/cercor/bhj153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Structural magnetic resonance images (axial T</a:t>
            </a:r>
            <a:r>
              <a:rPr lang="en-US" altLang="en-US" b="0" baseline="-25000"/>
              <a:t>2</a:t>
            </a:r>
            <a:r>
              <a:rPr lang="en-US" altLang="en-US" b="0"/>
              <a:t>-weighted, z = 22 mm above the bicommissural plane)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Structural magnetic resonance images (axial T2-weighted, z = 22 mm above the bicommissural plane)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2024-04-26T08:33:33Z</dcterms:modified>
</cp:coreProperties>
</file>