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BAFF6-367C-416F-AD31-15B265815C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3D14E-BFD8-432A-8C00-368F58DF16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Mozambique, women are involved in many aspects of the crab fishery, including selling the catch at market, as is shown here in Montanha. Photograph: Alexis Rife, Environmental Defense Fund.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Ogden.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35756-2112-47CF-9552-A4FE787D1C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111–117,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In Mozambique, women are involved in many aspects of the crab fishery, including selling the catch at market,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In Mozambique, women are involved in many aspects of the crab fishery, including selling the catch at market,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2024-04-26T03:05:47Z</dcterms:modified>
</cp:coreProperties>
</file>