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6F2189-AD1E-4826-8DDB-55CCD683C6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059FBF-E0AF-454F-8E05-A0A0D6D5A4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87AB07-FC2E-41D6-9D37-EB69531A6D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2024-04-26T13:18:52Z</dcterms:modified>
</cp:coreProperties>
</file>