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41DA8-CBDF-4902-BDEC-B0637F258C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63426-E4F5-49BB-BDEA-A18AB98BF9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732EA-89D6-4B50-A6AE-FE2FB03944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2024-04-26T10:15:49Z</dcterms:modified>
</cp:coreProperties>
</file>