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C1FE95-6A04-453E-81C2-8941660CA4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B40113-9594-47F0-8FCC-05BBB527F5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Visualization of a hybrid 454/Illumina bacterial de novo assembly in Tablet, with assembled contigs from a NEWBLER (Roche) assembly of the same 454 data shown on the feature track (orange blocks). The longer 454 reads are clearly visible among the shorter Illumina reads. Consistently high coverage levels (blue histograms) across this block indicate that the additional Illumina data support the assembly of three NEWBLER contigs into a single contig.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4A911-7CDD-4AAB-B1DA-CE5E1F1527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s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2, March 2013, Pages 193–202, </a:t>
            </a:r>
            <a:r>
              <a:rPr lang="en-US" altLang="en-US" sz="1000">
                <a:solidFill>
                  <a:srgbClr val="333333"/>
                </a:solidFill>
                <a:hlinkClick r:id="rId3"/>
              </a:rPr>
              <a:t>https://doi.org/10.1093/bib/bbs012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Visualization of a hybrid 454/Illumina bacterial de novo assembly in Tablet, with assembled contigs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Visualization of a hybrid 454/Illumina bacterial de novo assembly in Tablet, with assembled contigs from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2024-04-26T15:59:49Z</dcterms:modified>
</cp:coreProperties>
</file>