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D7B313-F17C-4332-9CB0-1B3A7EEA0D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1EF53E-660B-49D9-AF10-1C28F0425D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Intermediate weight neurofilament (NFP) axon tracts and migrating GABAergic interneurons are disorganized in Sey−/− animals. Immunolabeling for NFP shows orderly axon fascicles in E15 Sey+/+ animals (A), but NFP immunopositive fibers are disorganized and reduced levels of expression are found in E15 Sey−/− animals (B). Double immunofluorescence for GABA (green; C, D) and NFP (red; E, F) shows the relationship between migrating interneurons and NFP immunopositive axon tracts (merged images G, H) in E15 Sey+/+ (C, E, G) and Sey−/− (D, F, H) mice. There is close apposition of nonradially migrating cells with NFP axons in Sey+/+ animals (C, E, G), whereas nonradially migrating cells appear to be randomly interspersed with the disorganized NFP axons in Sey−/− animals (D, F, H). Arrows point out leading processes aligned with NFP axon fascicles in Sey+/+ mice (G), and arrowheads point out leading processes in Sey−/− mice, which do not follow any NFP axons (H). Scale bar represents 225 μm in (A) and (B) and 50 μm in (C) through (H).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1FBAEE-DB5A-4A34-8B67-7A3BCF0CBD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752–762,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Intermediate weight neurofilament (NFP) axon tracts and migrating GABAergic interneurons are disorganized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Intermediate weight neurofilament (NFP) axon tracts and migrating GABAergic interneurons are disorganized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2024-04-26T17:56:28Z</dcterms:modified>
</cp:coreProperties>
</file>