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858136-2AAB-4EF1-848B-C0ABB3CA93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65340E-FF60-452B-9843-DA40AAEDEB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51C38E-7266-4E9F-8765-C8800C22CC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2024-04-26T08:13:08Z</dcterms:modified>
</cp:coreProperties>
</file>