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9E74B-E6CF-4406-8F21-77DBA30769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A6EAB-9ED6-4F41-9380-5512F30F27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Dual-label electron microscopy observation showing serotonergic (electron-dense, peroxidase-immunoreactive product) axon terminals (Ax) in symmetric synaptic contact with GABA-positive (immunogold silver grains) dendritic profiles (Den) of a VLO neuron. Arrowheads indicate the synaptic site. Scale bar = 0.6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F8D19-A1C7-425C-874B-BCD929C70F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1263–1272,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Dual-label electron microscopy observation showing serotonergic (electron-dense, peroxidase-immunoreactive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Dual-label electron microscopy observation showing serotonergic (electron-dense, peroxidase-immunoreactive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2024-04-26T14:28:14Z</dcterms:modified>
</cp:coreProperties>
</file>