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6DF405-84D5-4ADE-9E3C-5802A894F4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955AEB-A8CF-46B3-9994-5BA1E2A15C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Representation of the fMRI sparse-sampling protocol. In experiment 1, subjects performed the protocol for (B) twice (2 runs). Each rhythm type was presented in a pair and subjects 1st listened attentively and then tapped along with the same rhythm in the following trial. The 3 rhythm types were presented in a pseudorandom order, along with silence. In experiment 2, subjects performed the protocol for (A) (run 1) where they passively listened to the rhythms without being told that they would tap to them later on, and then the protocol for (B) (run 2) as described above.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C01C30-B067-4493-B9B9-4CE27E9128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2844–2854, </a:t>
            </a:r>
            <a:r>
              <a:rPr lang="en-US" altLang="en-US" sz="1000">
                <a:solidFill>
                  <a:srgbClr val="333333"/>
                </a:solidFill>
                <a:hlinkClick r:id="rId3"/>
              </a:rPr>
              <a:t>https://doi.org/10.1093/cercor/bhn042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Representation of the fMRI sparse-sampling protocol. In experiment 1, subjects performed the protocol for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Representation of the fMRI sparse-sampling protocol. In experiment 1, subjects performed the protocol for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2024-04-27T02:17:41Z</dcterms:modified>
</cp:coreProperties>
</file>