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D3210-BF5F-4347-824F-320F277DE7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74B33-35EC-4B79-AA8D-EF0DE018A4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F5AA2-DEE5-47B3-80F3-90A5A08BB9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2024-05-11T02:24:23Z</dcterms:modified>
</cp:coreProperties>
</file>