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E4BCE9-4C2F-4D29-B15D-FB0F0C46A40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B70154-CEF3-4449-9C3F-9A98C599B2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328C71-6468-4BCB-B3CE-B1FE679E914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2024-09-19T08:51:43Z</dcterms:modified>
</cp:coreProperties>
</file>