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6243D-F458-427D-83F5-B5EECC3D76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0B50DA-7505-405C-A7C6-C81585B623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B8EEF-C611-4AC5-88EA-70399A20DE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2024-09-20T02:22:28Z</dcterms:modified>
</cp:coreProperties>
</file>