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9ACD4-DC7C-4569-9B4E-CC47FF92A9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077E9-62F6-420D-AB45-3ABA35979D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Means and 95% confidence intervals for accuracy on the free-response UPSIT by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E3979-9B15-4B73-B3FC-B812E93536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3, May 2013, Pages 254–261,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Means and 95% confidence intervals for accuracy on the free-response UPSIT by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10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Means and 95% confidence intervals for accuracy on the free-response UPSIT by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2024-04-26T01:34:38Z</dcterms:modified>
</cp:coreProperties>
</file>