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C2165B-79BB-48D5-B510-407CC2755F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04E0D0-5045-4DF3-9E6C-A602F46568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Cytotoxicity of DNase I. Equal numbers of control cells containing the vector (pYES2) alone (A and C) or cells containing the DNase I plasmid (pSUN-1) (B and D) were plated on SD-Ura medium containing dextrose (A and B) or galactose (C and D). Expression of DNase I under control of a galactose responsive promoter is toxic to yeast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F5888E-F46E-433D-8D11-2D581D769F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9.9.19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29, Issue 9, 1 May 2001, Pages 1943–1950,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https://doi.org/10.1093/nar/29.9.1943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Cytotoxicity of DNase I. Equal numbers of control cells containing the vector (pYES2) alone (A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Cytotoxicity of DNase I. Equal numbers of control cells containing the vector (pYES2) alone (A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2024-04-26T18:00:54Z</dcterms:modified>
</cp:coreProperties>
</file>