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A63C7-B5BB-4795-8746-DA62FED9B1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66A51-C259-4ED2-8C34-FA4DE436EE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F408C-F1C1-494C-AB34-6C0968B43A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2024-04-27T02:26:37Z</dcterms:modified>
</cp:coreProperties>
</file>