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36519-14BE-46B7-84AF-E70F3E5DA6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759A0-CD66-494C-B17C-5E730FDDF3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Role of neuronal gap junctions in modulating spontaneous network oscillations and activity-dependent cell death. (A) MEA recordings under control conditions reveal large-scale spontaneous and synchronized network oscillations. (B) Bath application of the neuronal gap junction blocker mefloquine blocks synchronized network activity, but leaves spontaneous nonsynchronized action potential firing preserved. (C) Blockade of neuronal gap junctions with 25 μM mefloquine induces a significant (Mann–Whitney test, P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7267C-A6BB-45C6-804A-2191231D4B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1335–1349, </a:t>
            </a:r>
            <a:r>
              <a:rPr lang="en-US" altLang="en-US" sz="1000">
                <a:solidFill>
                  <a:srgbClr val="333333"/>
                </a:solidFill>
                <a:hlinkClick r:id="rId3"/>
              </a:rPr>
              <a:t>https://doi.org/10.1093/cercor/bhm165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Role of neuronal gap junctions in modulating spontaneous network oscillations and activity-dependent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Role of neuronal gap junctions in modulating spontaneous network oscillations and activity-dependent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2024-04-27T03:22:30Z</dcterms:modified>
</cp:coreProperties>
</file>