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FEA1C-6FAD-406F-BFF8-35E0ECCE3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AB11E-1897-42BF-BB1A-15ECF69B47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107E2-8D53-425B-A558-7D121493BF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2024-04-26T10:34:37Z</dcterms:modified>
</cp:coreProperties>
</file>