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0EB81-39AC-4688-9A90-3F6D407447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930D3-5C20-40C7-8E27-D08A014B65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098B1-B1C7-4295-B1B6-487CC24542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2024-04-26T19:49:40Z</dcterms:modified>
</cp:coreProperties>
</file>