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BE3BB-2121-4005-AF2F-95D54537E2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A75B4-789D-4938-BF48-7208FA6AA3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83EFA-8039-496C-BEEA-66688B807E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2024-04-26T13:28:31Z</dcterms:modified>
</cp:coreProperties>
</file>