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C75C13-6A73-4676-BCE4-1C474D28A6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0C042F-5BF3-41BD-A33D-713F772E6D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Yield curve is for a hypothetical life history. The fishing mortality (F) values at MSY and 85% of MSY (FMSY, Flow, and Fhigh; dashed vertical lines) were used to create three catch trajectories. (b–d) The three catch trajectories used in the OM.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Council for the Exploration of the Sea 2014.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3C7DD3-82EA-4007-81BA-49DC7DF775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 trajectories of SSB for the three life histories (cod, flatfish, and sardine) and for the three F patterns (F1, F2, and F3) for the OMs.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Council for the Exploration of the Sea 2014.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3C7DD3-82EA-4007-81BA-49DC7DF7750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Presence/absence of data types and data quantity by scenario. Colour gradient corresponds to changes in sample size where lightest grey represents n = 20 and black represents n = 100. Catch data are available without error for the entire modelled period for all scenarios.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Council for the Exploration of the Sea 2014.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3C7DD3-82EA-4007-81BA-49DC7DF7750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Estimation performance for relative SSB, R0, and F100 by species (columns), fishing pattern (rows), and data case Base (0), 5, and 6 (x-axes). Dots indicate the MRE and vertical lines depict the interquartile range. MARE values are printed above each case and their colour gradient indicates the level of estimation accuracy; darker grey represents higher MARE values which imply lower accuracy.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Council for the Exploration of the Sea 2014.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3C7DD3-82EA-4007-81BA-49DC7DF77501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Estimation performance for relative SSB, R0, and F100 by species (columns), fishing pattern (rows), and data case Base (0), 2, 10, and 11 (x-axes). Dots indicate the MRE and vertical lines depict the interquartile range. MARE values are printed above each case and their colour gradient indicates the level of estimation accuracy; darker grey represents higher MARE values which imply lower accuracy.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Council for the Exploration of the Sea 2014.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3C7DD3-82EA-4007-81BA-49DC7DF77501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Estimation performance for relative SSB, R0, and F100 by species (columns), fishing pattern (rows), and data case Base (0), 1, 8, and 9 (x-axes). Dots indicate the MRE and vertical lines depict the interquartile range. MARE values are printed above each case and their colour gradient indicates the level of estimation accuracy; darker grey represents higher MARE values which imply lower accuracy.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Council for the Exploration of the Sea 2014.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3C7DD3-82EA-4007-81BA-49DC7DF77501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Estimation performance for relative SSB, R0, and F100 by species (columns), fishing pattern (rows), and data case Base (0), 1, 2, and 3 (x-axes). Dots indicate the MRE and vertical lines depict the interquartile range. MARE values are printed above each case and their colour gradient indicates the level of estimation accuracy; darker grey represents higher MARE values which imply lower accuracy.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Council for the Exploration of the Sea 2014.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3C7DD3-82EA-4007-81BA-49DC7DF77501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Estimation performance for relative SSB, R0, and F100by species (columns), fishing pattern (rows), and data case Base (0), 4 and 7 (x-axes). Dots indicate the MRE and vertical lines depict the interquartile range. MARE values are printed above each case and their color gradient indicates the level of estimation accuracy; darker grey represents higher MARE values which imply lower accuracy.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Council for the Exploration of the Sea 2014.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3C7DD3-82EA-4007-81BA-49DC7DF77501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esjms/fsu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icesjms/fsu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icesjms/fsu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icesjms/fsu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icesjms/fsu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icesjms/fsu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icesjms/fsu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icesjms/fsu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72, Issue 1, January 2015, Pages 31–43,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https://doi.org/10.1093/icesjms/fsu007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(a) Yield curve is for a hypothetical life history. The fishing mortality (F) values at MSY and 85% of MSY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9861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72, Issue 1, January 2015, Pages 31–43,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https://doi.org/10.1093/icesjms/fsu007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Time trajectories of SSB for the three life histories (cod, flatfish, and sardine) and for the three 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659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72, Issue 1, January 2015, Pages 31–43,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https://doi.org/10.1093/icesjms/fsu007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Presence/absence of data types and data quantity by scenario. Colour gradient corresponds to changes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13000" y="1371600"/>
            <a:ext cx="432599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72, Issue 1, January 2015, Pages 31–43,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https://doi.org/10.1093/icesjms/fsu007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Estimation performance for relative SSB, R</a:t>
            </a:r>
            <a:r>
              <a:rPr lang="en-US" altLang="en-US" b="0" baseline="-25000"/>
              <a:t>0</a:t>
            </a:r>
            <a:r>
              <a:rPr lang="en-US" altLang="en-US" b="0"/>
              <a:t>, and F</a:t>
            </a:r>
            <a:r>
              <a:rPr lang="en-US" altLang="en-US" b="0" baseline="-25000"/>
              <a:t>100</a:t>
            </a:r>
            <a:r>
              <a:rPr lang="en-US" altLang="en-US" b="0"/>
              <a:t> by species (columns), fishing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3088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72, Issue 1, January 2015, Pages 31–43,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https://doi.org/10.1093/icesjms/fsu007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Estimation performance for relative SSB, R</a:t>
            </a:r>
            <a:r>
              <a:rPr lang="en-US" altLang="en-US" b="0" baseline="-25000"/>
              <a:t>0</a:t>
            </a:r>
            <a:r>
              <a:rPr lang="en-US" altLang="en-US" b="0"/>
              <a:t>, and F</a:t>
            </a:r>
            <a:r>
              <a:rPr lang="en-US" altLang="en-US" b="0" baseline="-25000"/>
              <a:t>100</a:t>
            </a:r>
            <a:r>
              <a:rPr lang="en-US" altLang="en-US" b="0"/>
              <a:t> by species (columns), fishing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2563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72, Issue 1, January 2015, Pages 31–43,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https://doi.org/10.1093/icesjms/fsu007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Estimation performance for relative SSB, R</a:t>
            </a:r>
            <a:r>
              <a:rPr lang="en-US" altLang="en-US" b="0" baseline="-25000"/>
              <a:t>0</a:t>
            </a:r>
            <a:r>
              <a:rPr lang="en-US" altLang="en-US" b="0"/>
              <a:t>, and F</a:t>
            </a:r>
            <a:r>
              <a:rPr lang="en-US" altLang="en-US" b="0" baseline="-25000"/>
              <a:t>100</a:t>
            </a:r>
            <a:r>
              <a:rPr lang="en-US" altLang="en-US" b="0"/>
              <a:t> by species (columns), fishing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903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72, Issue 1, January 2015, Pages 31–43,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https://doi.org/10.1093/icesjms/fsu007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Estimation performance for relative SSB, R</a:t>
            </a:r>
            <a:r>
              <a:rPr lang="en-US" altLang="en-US" b="0" baseline="-25000"/>
              <a:t>0</a:t>
            </a:r>
            <a:r>
              <a:rPr lang="en-US" altLang="en-US" b="0"/>
              <a:t>, and F</a:t>
            </a:r>
            <a:r>
              <a:rPr lang="en-US" altLang="en-US" b="0" baseline="-25000"/>
              <a:t>100</a:t>
            </a:r>
            <a:r>
              <a:rPr lang="en-US" altLang="en-US" b="0"/>
              <a:t> by species (columns), fishing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038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72, Issue 1, January 2015, Pages 31–43,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https://doi.org/10.1093/icesjms/fsu007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Estimation performance for relative SSB, R</a:t>
            </a:r>
            <a:r>
              <a:rPr lang="en-US" altLang="en-US" b="0" baseline="-25000"/>
              <a:t>0</a:t>
            </a:r>
            <a:r>
              <a:rPr lang="en-US" altLang="en-US" b="0"/>
              <a:t>, and F</a:t>
            </a:r>
            <a:r>
              <a:rPr lang="en-US" altLang="en-US" b="0" baseline="-25000"/>
              <a:t>100</a:t>
            </a:r>
            <a:r>
              <a:rPr lang="en-US" altLang="en-US" b="0"/>
              <a:t>by species (columns), fishing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768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24</Paragraphs>
  <Slides>8</Slides>
  <Notes>8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9">
      <vt:lpstr>13_Office Theme</vt:lpstr>
      <vt:lpstr>Figure 1. (a) Yield curve is for a hypothetical life history. The fishing mortality (F) values at MSY and 85% of MSY ...</vt:lpstr>
      <vt:lpstr>Figure 2. Time trajectories of SSB for the three life histories (cod, flatfish, and sardine) and for the three F ...</vt:lpstr>
      <vt:lpstr>Figure 3. Presence/absence of data types and data quantity by scenario. Colour gradient corresponds to changes in ...</vt:lpstr>
      <vt:lpstr>Figure 7. Estimation performance for relative SSB, R0, and F100 by species (columns), fishing ...</vt:lpstr>
      <vt:lpstr>Figure 6. Estimation performance for relative SSB, R0, and F100 by species (columns), fishing ...</vt:lpstr>
      <vt:lpstr>Figure 5. Estimation performance for relative SSB, R0, and F100 by species (columns), fishing ...</vt:lpstr>
      <vt:lpstr>Figure 4. Estimation performance for relative SSB, R0, and F100 by species (columns), fishing ...</vt:lpstr>
      <vt:lpstr>Figure 8. Estimation performance for relative SSB, R0, and F100by species (columns), fishing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2024-05-08T02:59:42Z</dcterms:modified>
</cp:coreProperties>
</file>