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0EA24B-7DE2-4BC8-8780-5BFB4D5102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5AE8A2-FC0E-4196-997C-38C7230977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Yield curve is for a hypothetical life history. The fishing mortality (F) values at MSY and 85% of MSY (FMSY, Flow, and Fhigh; dashed vertical lines) were used to create three catch trajectories. (b–d) The three catch trajectories used in the OM.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trajectories of SSB for the three life histories (cod, flatfish, and sardine) and for the three F patterns (F1, F2, and F3) for the OMs.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Presence/absence of data types and data quantity by scenario. Colour gradient corresponds to changes in sample size where lightest grey represents n = 20 and black represents n = 100. Catch data are available without error for the entire modelled period for all scenarios.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1, 2, and 3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1, 8, and 9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2, 10, and 11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5, and 6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F100by species (columns), fishing pattern (rows), and data case Base (0), 4 and 7 (x-axes). Dots indicate the MRE and vertical lines depict the interquartile range. MARE values are printed above each case and their color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732CD-5D08-4830-B28C-A16FD96C334B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(a) Yield curve is for a hypothetical life history. The fishing mortality (F) values at MSY and 85% of MSY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9861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Time trajectories of SSB for the three life histories (cod, flatfish, and sardine) and for the three 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65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Presence/absence of data types and data quantity by scenario. Colour gradient corresponds to changes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2599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0386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9035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256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088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768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</Paragraphs>
  <Slides>8</Slides>
  <Notes>8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9">
      <vt:lpstr>13_Office Theme</vt:lpstr>
      <vt:lpstr>Figure 1. (a) Yield curve is for a hypothetical life history. The fishing mortality (F) values at MSY and 85% of MSY ...</vt:lpstr>
      <vt:lpstr>Figure 2. Time trajectories of SSB for the three life histories (cod, flatfish, and sardine) and for the three F ...</vt:lpstr>
      <vt:lpstr>Figure 3. Presence/absence of data types and data quantity by scenario. Colour gradient corresponds to changes in ...</vt:lpstr>
      <vt:lpstr>Figure 4. Estimation performance for relative SSB, R0, and F100 by species (columns), fishing ...</vt:lpstr>
      <vt:lpstr>Figure 5. Estimation performance for relative SSB, R0, and F100 by species (columns), fishing ...</vt:lpstr>
      <vt:lpstr>Figure 6. Estimation performance for relative SSB, R0, and F100 by species (columns), fishing ...</vt:lpstr>
      <vt:lpstr>Figure 7. Estimation performance for relative SSB, R0, and F100 by species (columns), fishing ...</vt:lpstr>
      <vt:lpstr>Figure 8. Estimation performance for relative SSB, R0, and F100by species (columns), fishing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2024-09-20T02:03:51Z</dcterms:modified>
</cp:coreProperties>
</file>