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5CA933-3DC8-4C86-BDDB-7E7BB3D4410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890F79-3167-44C7-8773-E714740B19D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Colonies and electron micrograph of strain Y5. (a) Electron micrograph of strain Y5. (b) Colonies of strain Y5 grown anaerobically on solid medium containing 10 mM lactate and 10 mM arsenate.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5368A7-F3B7-411C-ADD3-1C97C2D715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Protein concentration of strain Y5 after growth for 14 days in the absence and the presence of As(V). The initial concentration of As(V) and syringic acid was 6 and 0.5 mM, respectively. As(V) was completely reduced to As(III) in 14 days. Data reported are averages of triplicates, and error bars are representative of standard deviations. Sterile controls were inoculated and autoclaved.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5368A7-F3B7-411C-ADD3-1C97C2D715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Arsenate reduction coupled to the degradation of ligno-aromatic compounds. (a) syringic acid, (b) ferulic acid. Data reported are averages of triplicates, and error bars are representative of standard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5368A7-F3B7-411C-ADD3-1C97C2D715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Arsenate reduction coupled to the degradation of toluene. Data are averages of triplicates, and error bars are representative of standard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5368A7-F3B7-411C-ADD3-1C97C2D715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Phylogenetic dendrogram based on 16S rDNA sequence comparison of 1300 bases. The neighbor-joining tree was derived using ClustalX, bootstrap values (expressed as percentages of 1000 replicates) are shown at the branch points, and the bar equals 2% difference. Based on 16S rDNA sequence comparison, isolate Y5 belongs in the Peptococcaceae group, and is closely related to Desulfosporosinus meridiei and Desulfosporosinus auripigmentum.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5368A7-F3B7-411C-ADD3-1C97C2D715A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femsec.2004.02.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femsec.2004.02.00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femsec.2004.02.00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femsec.2004.02.0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femsec.2004.02.00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48, Issue 3, June 2004, Pages 323–332, </a:t>
            </a:r>
            <a:r>
              <a:rPr lang="en-US" altLang="en-US" sz="1000">
                <a:solidFill>
                  <a:srgbClr val="333333"/>
                </a:solidFill>
                <a:hlinkClick r:id="rId3"/>
              </a:rPr>
              <a:t>https://doi.org/10.1016/j.femsec.2004.02.008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Colonies and electron micrograph of strain Y5. (a) Electron micrograph of strain Y5. (b) Colonies of strain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07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48, Issue 3, June 2004, Pages 323–332, </a:t>
            </a:r>
            <a:r>
              <a:rPr lang="en-US" altLang="en-US" sz="1000">
                <a:solidFill>
                  <a:srgbClr val="333333"/>
                </a:solidFill>
                <a:hlinkClick r:id="rId3"/>
              </a:rPr>
              <a:t>https://doi.org/10.1016/j.femsec.2004.02.008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Protein concentration of strain Y5 after growth for 14 days in the absence and the presence of As(V).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22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48, Issue 3, June 2004, Pages 323–332, </a:t>
            </a:r>
            <a:r>
              <a:rPr lang="en-US" altLang="en-US" sz="1000">
                <a:solidFill>
                  <a:srgbClr val="333333"/>
                </a:solidFill>
                <a:hlinkClick r:id="rId3"/>
              </a:rPr>
              <a:t>https://doi.org/10.1016/j.femsec.2004.02.008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Arsenate reduction coupled to the degradation of ligno-aromatic compounds. (a) syringic acid, (b) ferulic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72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48, Issue 3, June 2004, Pages 323–332, </a:t>
            </a:r>
            <a:r>
              <a:rPr lang="en-US" altLang="en-US" sz="1000">
                <a:solidFill>
                  <a:srgbClr val="333333"/>
                </a:solidFill>
                <a:hlinkClick r:id="rId3"/>
              </a:rPr>
              <a:t>https://doi.org/10.1016/j.femsec.2004.02.008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Arsenate reduction coupled to the degradation of toluene. Data are averages of triplicates, and error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35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48, Issue 3, June 2004, Pages 323–332, </a:t>
            </a:r>
            <a:r>
              <a:rPr lang="en-US" altLang="en-US" sz="1000">
                <a:solidFill>
                  <a:srgbClr val="333333"/>
                </a:solidFill>
                <a:hlinkClick r:id="rId3"/>
              </a:rPr>
              <a:t>https://doi.org/10.1016/j.femsec.2004.02.008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Phylogenetic dendrogram based on 16S rDNA sequence comparison of 1300 bases. The neighbor-joining tree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64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Colonies and electron micrograph of strain Y5. (a) Electron micrograph of strain Y5. (b) Colonies of strain ...</vt:lpstr>
      <vt:lpstr>2 Protein concentration of strain Y5 after growth for 14 days in the absence and the presence of As(V). The ...</vt:lpstr>
      <vt:lpstr>3 Arsenate reduction coupled to the degradation of ligno-aromatic compounds. (a) syringic acid, (b) ferulic ...</vt:lpstr>
      <vt:lpstr>4 Arsenate reduction coupled to the degradation of toluene. Data are averages of triplicates, and error bars ...</vt:lpstr>
      <vt:lpstr>5 Phylogenetic dendrogram based on 16S rDNA sequence comparison of 1300 bases. The neighbor-joining tree was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2024-04-26T04:12:01Z</dcterms:modified>
</cp:coreProperties>
</file>