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16BA7-916C-46FA-A47C-A3EFAF6720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13BA2-797D-4B67-A872-D8BBAB311C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under-5 child mortality and immune response to rotavirus vaccination.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Infectious Diseases Society of America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D20ED-51A4-4812-B298-0AFC8C1D76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anti-rotavirus serum IgA geometric mean titers/concentrations and rotavirus vaccine efficacy. Abbreviation: IgA, immunoglobulin 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Infectious Diseases Society of America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D20ED-51A4-4812-B298-0AFC8C1D76B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Decline in vaccine efficacy between year 1 (open circles) and year 2 (solid circles) after rotavirus vaccination, by location and titers rotavirus IgA geometric mean titers/concentrations. A, Data from Japan are not included because efficacy stratified by year 1 and year 2 after vaccination was not reported. B, Dashed black line depicts IgA titer of 90, below which efficacy was significantly lower and waned between years 1 and 2 after vaccine. Abbreviation: IgA, immunoglobulin 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Infectious Diseases Society of America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D20ED-51A4-4812-B298-0AFC8C1D76B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fdis/jit1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nfdis/jit1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nfdis/jit1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208, Issue 2, 15 July 2013, Pages 284–294,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https://doi.org/10.1093/infdis/jit166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Relationship between under-5 child mortality and immune response to rotavirus vaccination.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1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208, Issue 2, 15 July 2013, Pages 284–294,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https://doi.org/10.1093/infdis/jit166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Relationship between anti-rotavirus serum IgA geometric mean titers/concentrations and rotavirus vaccine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7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208, Issue 2, 15 July 2013, Pages 284–294,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https://doi.org/10.1093/infdis/jit166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Decline in vaccine efficacy between year 1 (open circles) and year 2 (solid circles) after rotavirus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032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Relationship between under-5 child mortality and immune response to rotavirus vaccination.
</vt:lpstr>
      <vt:lpstr>Figure 2. Relationship between anti-rotavirus serum IgA geometric mean titers/concentrations and rotavirus vaccine ...</vt:lpstr>
      <vt:lpstr>Figure 3. Decline in vaccine efficacy between year 1 (open circles) and year 2 (solid circles) after rotavirus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2024-04-26T21:04:34Z</dcterms:modified>
</cp:coreProperties>
</file>