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15E482-69B9-47B3-B002-94F10428BE0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490CCF-4120-4619-BDEF-5B56381EB98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 Tracings of dendritic trees of representative GAD67–GFP expressing multipolar neurons from the four classes defined in Figure 4. Note that the computed degree of vertical polarization often, but not always, agrees with the visually perceived one. Pia is upwards in all panels.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D67343-EE7D-423D-88C4-64FAEA7F1AE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1.7.6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11, Issue 7, July 2001, Pages 666–678, </a:t>
            </a:r>
            <a:r>
              <a:rPr lang="en-US" altLang="en-US" sz="1000">
                <a:solidFill>
                  <a:srgbClr val="333333"/>
                </a:solidFill>
                <a:hlinkClick r:id="rId3"/>
              </a:rPr>
              <a:t>https://doi.org/10.1093/cercor/11.7.666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Tracings of dendritic trees of representative GAD67–GFP expressing multipolar neurons from the four classes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Tracings of dendritic trees of representative GAD67–GFP expressing multipolar neurons from the four classes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2024-09-19T00:56:15Z</dcterms:modified>
</cp:coreProperties>
</file>