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453FBB-5471-4964-8132-7012DE171C7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B1E4B9-5CB1-4F6B-868D-D175F08C50B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Three cross-sections of the mean warped brain volumes (N = 24) generated using 4 different registration techniques shown at (x = −41, y = −20, z = +7) in the MNI coordinate frame.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5009D0-6859-4EEB-98C2-5A35478F9D5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20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7, July 2012, Pages 1593–1603,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https://doi.org/10.1093/cercor/bhr205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Three cross-sections of the mean warped brain volumes (N = 24) generated using 4 different registration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Three cross-sections of the mean warped brain volumes (N = 24) generated using 4 different registration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2024-04-26T11:31:17Z</dcterms:modified>
</cp:coreProperties>
</file>