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4A72F34-D718-4706-8E58-43869064F2E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1CF4F90-236B-4D6B-96F5-BF72DE8445E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Scoring an open reading frame from the stop codon backwards. The stop codon is at position 0 on the X-axis and the cumulative log-odds score is plotted as the solid line. Positions of possible start codons are indicated by vertical dashed lines. This ORF contains the fructose bis-P aldolase gene in Escherichia coli (EG14062) and the current Ecogene verified start site is at position 1050, near the peak score. This position is an update of the originally annotated start at position 1122.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2007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316B2A3-1797-403D-8ED6-D33D8BE89CC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ioinformatics/btm009"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Bioinformatics</a:t>
            </a:r>
            <a:r>
              <a:rPr lang="en-US" altLang="en-US" sz="1000">
                <a:solidFill>
                  <a:srgbClr val="333333"/>
                </a:solidFill>
              </a:rPr>
              <a:t>, Volume 23, Issue 6, march 2007, Pages 673–679, </a:t>
            </a:r>
            <a:r>
              <a:rPr lang="en-US" altLang="en-US" sz="1000">
                <a:solidFill>
                  <a:srgbClr val="333333"/>
                </a:solidFill>
                <a:hlinkClick r:id="rId3"/>
              </a:rPr>
              <a:t>https://doi.org/10.1093/bioinformatics/btm009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Scoring an open reading frame from the stop codon backwards. The stop codon is at position 0 on the X-axis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786062"/>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1. Scoring an open reading frame from the stop codon backwards. The stop codon is at position 0 on the X-axis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2024-04-26T10:15:19Z</dcterms:modified>
</cp:coreProperties>
</file>