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CF394E-8FA8-468B-80AB-35FBAE66D8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6A08C-8760-4799-89BD-E451BB371E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AGD, Rapid Golgi method. (A) Neuron of the entorhinal cortex showing the normal morphology of dendrites and dendritic spines. (B) Spindle-shaped and (C) Round protrusions in dendrites. (D) Basilar dendrite with inverse-cone morphology with normal-appearing proximal (right) and distal (left) processes. (E) High magnification showing the smooth surface of the protrusion and the normal morphology of the spines in the mother dendrite. (F) Round protrusion covered with a few dendritic spines in a normal-appearing dendrite filled with dendritic spines.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6EC2A-8695-4FC6-880A-964FBD8B5ADA}"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Summary of pathologic events in AGD.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6EC2A-8695-4FC6-880A-964FBD8B5ADA}"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AGD, Gallyas silver staining, showing argyrophilic tangles (A, B), grains (A, B), neuropil threads (B) in the CA1 region (A) and entorhinal cortex (B), periventricular astrocytes (D), and oligodendroglial coiled bodies in the white matter of the temporal lobe (E, F). Ballooned neurons in the amygdala show a diffuse pale coloration (Gallyas negative). Sections lightly counterstained with haematoxylin. A–D, bar in C = 25 microns. E, F, bar in F = 10 microns.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6EC2A-8695-4FC6-880A-964FBD8B5AD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Strong 4R tau immunoreactivity is observed in pre-tangle neurons, tangles and grains. Paraffin sections, lightly counterstained with haematoxylin. Dilution of the 4R antibody (Upstate) 1:50. Bar = 25 microns.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6EC2A-8695-4FC6-880A-964FBD8B5AD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Gel electrophoresis and western blotting of sarkosyl-insoluble fractions of the hippocampus in one case with AD and one pure AGD processed in parallel. Four bands of 74, 68, 64 and 60/62 kDa are characteristic of AD. Two bands of 68 and 64 kDa are seen in AGD. In addition, several bands of lower molecular mass are found in AGD.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6EC2A-8695-4FC6-880A-964FBD8B5AD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Left panel: Double-labelling immunofluorescence and confocal microscopy showing co-localization of thrombin (green: A, D) and 4R tau (red: B, E) in grains (yellow: C, F) in CA1 area of the hippocampus (A–C) and dentate gyrus (D–F). (G–H): sections incubated without the primary antibodies serve as negative controls. Dilution of the thrombin antibody (American Diagnostica) 1:100 and 4R tau (Upstate) 1:50, respectively. TO-PRO counterstaining (blue) permits the visualization of nuclei. Right panel: calpain 2 (Calbiochem) 1:25 and active caspase 3 (17 kDa) (Cell Signalling) 1:25 immunohistochemistry. Immunoreactivity is restricted to neurofibrillary tangles.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6EC2A-8695-4FC6-880A-964FBD8B5AD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GSK-3 (A), SAPK/JNK-P (B) and p38-P (C) immunoreactivity in the CA1 region of the hippocampus in AGD. Active tau-kinases are expressed in pre-tangle neurons, tangles and grains. Paraffin section lightly counterstained with haematoxylin. Dilution of the antibodies p38-PThr180/Tyr182 (cell Signalling) 1:200; SAPK/JNK-PThr183/Tyr185 (Cell Signalling) 1:150, GSK-3β-PSer9 (Oncogen) 1:150. Bar = 25 microns.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6EC2A-8695-4FC6-880A-964FBD8B5AD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Double-labelling immunofluorescence and confocal microscopy showing co-localization of tau AT8 (green: A) and ubiquitin (red: B) in the majority of grains (yellow: C). G–H: sections incubated without the primary antibodies serve as negative controls. Dilution of AT8 (Innogenetics) 1:50 and ubiquitin (Dako) 1:500. TO-PRO counterstaining (blue) permits the visualization of nuclei.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6EC2A-8695-4FC6-880A-964FBD8B5ADA}"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p62 immunoreactivity (A, B) is found in pre-tangle neurons, tangles and grains in the CA1 region of two different AGD cases. Ubiquitin immunoreactivity (C, D) is also observed in pre-tangle neurons, tangles and grains in the same cases. Paraffin section lightly counterstained with haematoxylin. Dilution of anti-p62 C-terminal antibody (Progen) 1:100 and anti-ubiquitin (Dako) 1:500. Bar = 25 microns.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6EC2A-8695-4FC6-880A-964FBD8B5ADA}"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Round elongated deposits of mutant ubiquitin (UBB+1) immunoreactivity in neurons of the CA1 region (A), entorhinal cortex (B), and granule cells of the dentate gyrus (C), as well as in astrocytes (D) and coiled bodies (E). UBB+1 immunoreactivity is clearly present in grains (A, B). Paraffin section lightly counterstained with haematoxylin. Dilution of the rabbit polyclonal UBB+1antibody (Dr Fred W. van Leeuwen, Ubi2+1, 140994, for details see Fisher et al., 2003) 1:400. A, B, bar in B = 25 microns; C–E, bar in E = 10 microns.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6EC2A-8695-4FC6-880A-964FBD8B5ADA}"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3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brain/awm305"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m30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m30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m30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m30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m30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m30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m305"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rain/awm305"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1416–1432, </a:t>
            </a:r>
            <a:r>
              <a:rPr lang="en-US" altLang="en-US" sz="1000">
                <a:solidFill>
                  <a:srgbClr val="333333"/>
                </a:solidFill>
                <a:hlinkClick r:id="rId3"/>
              </a:rPr>
              <a:t>https://doi.org/10.1093/brain/awm305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AGD, Rapid Golgi method. (A) Neuron of the entorhinal cortex showing the normal morphology of dendrites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7569"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1416–1432, </a:t>
            </a:r>
            <a:r>
              <a:rPr lang="en-US" altLang="en-US" sz="1000">
                <a:solidFill>
                  <a:srgbClr val="333333"/>
                </a:solidFill>
                <a:hlinkClick r:id="rId3"/>
              </a:rPr>
              <a:t>https://doi.org/10.1093/brain/awm305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Summary of pathologic events in AGD.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1416–1432, </a:t>
            </a:r>
            <a:r>
              <a:rPr lang="en-US" altLang="en-US" sz="1000">
                <a:solidFill>
                  <a:srgbClr val="333333"/>
                </a:solidFill>
                <a:hlinkClick r:id="rId3"/>
              </a:rPr>
              <a:t>https://doi.org/10.1093/brain/awm305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AGD, Gallyas silver staining, showing argyrophilic tangles (A, B), grains (A, B), neuropil threads (B)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179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1416–1432, </a:t>
            </a:r>
            <a:r>
              <a:rPr lang="en-US" altLang="en-US" sz="1000">
                <a:solidFill>
                  <a:srgbClr val="333333"/>
                </a:solidFill>
                <a:hlinkClick r:id="rId3"/>
              </a:rPr>
              <a:t>https://doi.org/10.1093/brain/awm305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Strong 4R tau immunoreactivity is observed in pre-tangle neurons, tangles and grains. Paraffin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1416–1432, </a:t>
            </a:r>
            <a:r>
              <a:rPr lang="en-US" altLang="en-US" sz="1000">
                <a:solidFill>
                  <a:srgbClr val="333333"/>
                </a:solidFill>
                <a:hlinkClick r:id="rId3"/>
              </a:rPr>
              <a:t>https://doi.org/10.1093/brain/awm305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Gel electrophoresis and western blotting of sarkosyl-insoluble fractions of the hippocampus in one case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1416–1432, </a:t>
            </a:r>
            <a:r>
              <a:rPr lang="en-US" altLang="en-US" sz="1000">
                <a:solidFill>
                  <a:srgbClr val="333333"/>
                </a:solidFill>
                <a:hlinkClick r:id="rId3"/>
              </a:rPr>
              <a:t>https://doi.org/10.1093/brain/awm305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Left panel: Double-labelling immunofluorescence and confocal microscopy showing co-localization of thrombin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019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1416–1432, </a:t>
            </a:r>
            <a:r>
              <a:rPr lang="en-US" altLang="en-US" sz="1000">
                <a:solidFill>
                  <a:srgbClr val="333333"/>
                </a:solidFill>
                <a:hlinkClick r:id="rId3"/>
              </a:rPr>
              <a:t>https://doi.org/10.1093/brain/awm305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GSK-3 (A), SAPK/JNK-P (B) and p38-P (C) immunoreactivity in the CA1 region of the hippocampus in AGD. Active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308"/>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1416–1432, </a:t>
            </a:r>
            <a:r>
              <a:rPr lang="en-US" altLang="en-US" sz="1000">
                <a:solidFill>
                  <a:srgbClr val="333333"/>
                </a:solidFill>
                <a:hlinkClick r:id="rId3"/>
              </a:rPr>
              <a:t>https://doi.org/10.1093/brain/awm305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Double-labelling immunofluorescence and confocal microscopy showing co-localization of tau AT8 (green: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1416–1432, </a:t>
            </a:r>
            <a:r>
              <a:rPr lang="en-US" altLang="en-US" sz="1000">
                <a:solidFill>
                  <a:srgbClr val="333333"/>
                </a:solidFill>
                <a:hlinkClick r:id="rId3"/>
              </a:rPr>
              <a:t>https://doi.org/10.1093/brain/awm305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p62 immunoreactivity (A, B) is found in pre-tangle neurons, tangles and grains in the CA1 region of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816"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1416–1432, </a:t>
            </a:r>
            <a:r>
              <a:rPr lang="en-US" altLang="en-US" sz="1000">
                <a:solidFill>
                  <a:srgbClr val="333333"/>
                </a:solidFill>
                <a:hlinkClick r:id="rId3"/>
              </a:rPr>
              <a:t>https://doi.org/10.1093/brain/awm305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Round elongated deposits of mutant ubiquitin (UBB</a:t>
            </a:r>
            <a:r>
              <a:rPr lang="en-US" altLang="en-US" b="0" baseline="30000"/>
              <a:t>+1</a:t>
            </a:r>
            <a:r>
              <a:rPr lang="en-US" altLang="en-US" b="0"/>
              <a:t>) immunoreactivity in neurons of the CA1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 2 AGD, Rapid Golgi method. (A) Neuron of the entorhinal cortex showing the normal morphology of dendrites and ...</vt:lpstr>
      <vt:lpstr>Fig. 1 AGD, Gallyas silver staining, showing argyrophilic tangles (A, B), grains (A, B), neuropil threads (B) in the ...</vt:lpstr>
      <vt:lpstr>Fig. 3 Strong 4R tau immunoreactivity is observed in pre-tangle neurons, tangles and grains. Paraffin sections, ...</vt:lpstr>
      <vt:lpstr>Fig. 4 Gel electrophoresis and western blotting of sarkosyl-insoluble fractions of the hippocampus in one case with ...</vt:lpstr>
      <vt:lpstr>Fig. 5 Left panel: Double-labelling immunofluorescence and confocal microscopy showing co-localization of thrombin ...</vt:lpstr>
      <vt:lpstr>Fig. 6 GSK-3 (A), SAPK/JNK-P (B) and p38-P (C) immunoreactivity in the CA1 region of the hippocampus in AGD. Active ...</vt:lpstr>
      <vt:lpstr>Fig. 8 Double-labelling immunofluorescence and confocal microscopy showing co-localization of tau AT8 (green: A) and ...</vt:lpstr>
      <vt:lpstr>Fig. 7 p62 immunoreactivity (A, B) is found in pre-tangle neurons, tangles and grains in the CA1 region of two ...</vt:lpstr>
      <vt:lpstr>Fig. 9 Round elongated deposits of mutant ubiquitin (UBB+1) immunoreactivity in neurons of the CA1 region ...</vt:lpstr>
      <vt:lpstr>Fig. 10 Summary of pathologic events in AGD.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2024-04-26T18:34:12Z</dcterms:modified>
</cp:coreProperties>
</file>