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D2C7D5-B26F-410C-BEBA-8592980D26A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A754D2-7755-444C-BFA0-1CF3890BF93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MALDI-TOF mass spectra of PNGase F released N-linked oligosaccharides from GP1-IgG showing examples for mass differences of N-glycans synthesized in the absence (solid line) or presence (dotted line) of 15 NH 4 Cl. ( A ) Glutamine free medium: neutral N-glycans after desialylation measured in positive ion mode. ( B ) Glutamine containing medium: sialylated structures measured in negative ion mode. N-Glycan peaks are assigned by a four-digit number code (*; described in Table I and II footnote) and by the measured mass. Mass differences of compared structures are given in brackets.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1999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394109-99EB-4FBD-B172-E9E0B6F30AC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glycob/9.2.1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Glycobiology</a:t>
            </a:r>
            <a:r>
              <a:rPr lang="en-US" altLang="en-US" sz="1000">
                <a:solidFill>
                  <a:srgbClr val="333333"/>
                </a:solidFill>
              </a:rPr>
              <a:t>, Volume 9, Issue 2, 1999, Pages 125–131,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https://doi.org/10.1093/glycob/9.2.125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4. </a:t>
            </a:r>
            <a:r>
              <a:rPr lang="en-US" altLang="en-US" b="0"/>
              <a:t>MALDI-TOF mass spectra of PNGase F released N-linked oligosaccharides from GP1-IgG showing examples for mass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4. MALDI-TOF mass spectra of PNGase F released N-linked oligosaccharides from GP1-IgG showing examples for mass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2024-09-21T01:51:07Z</dcterms:modified>
</cp:coreProperties>
</file>