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2C7D5-B26F-410C-BEBA-8592980D26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754D2-7755-444C-BFA0-1CF3890BF9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MALDI-TOF mass spectra of PNGase F released N-linked oligosaccharides from GP1-IgG showing examples for mass differences of N-glycans synthesized in the absence (solid line) or presence (dotted line) of 15 NH 4 Cl. ( A ) Glutamine free medium: neutral N-glycans after desialylation measured in positive ion mode. ( B ) Glutamine containing medium: sialylated structures measured in negative ion mode. N-Glycan peaks are assigned by a four-digit number code (*; described in Table I and II footnote) and by the measured mass. Mass differences of compared structures are given in brackets.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94109-99EB-4FBD-B172-E9E0B6F30A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9.2.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9, Issue 2, 1999, Pages 125–131,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https://doi.org/10.1093/glycob/9.2.125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MALDI-TOF mass spectra of PNGase F released N-linked oligosaccharides from GP1-IgG showing examples for mass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MALDI-TOF mass spectra of PNGase F released N-linked oligosaccharides from GP1-IgG showing examples for mass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2024-09-21T01:51:07Z</dcterms:modified>
</cp:coreProperties>
</file>