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F7C088-49A0-4133-9C1E-15EFBDFC81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EB4E3D-00D6-46BC-84D7-89B99D872F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Summary diagram illustrating the molecular regulation of apoptosis in immature and differentiated cortical neurons induced by DNA damage. Differences in font sizes reflect the weight of the particular protein or inhibitor (the smaller the font the less involvement or magnitude of 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AF523-0405-45F2-B3D9-DCFB64F99F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1273–1293, </a:t>
            </a:r>
            <a:r>
              <a:rPr lang="en-US" altLang="en-US" sz="1000">
                <a:solidFill>
                  <a:srgbClr val="333333"/>
                </a:solidFill>
                <a:hlinkClick r:id="rId3"/>
              </a:rPr>
              <a:t>https://doi.org/10.1093/cercor/bhn167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diagram illustrating the molecular regulation of apoptosis in immature and differentiated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Summary diagram illustrating the molecular regulation of apoptosis in immature and differentiated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2024-04-26T09:41:06Z</dcterms:modified>
</cp:coreProperties>
</file>